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2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60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01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32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79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633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7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70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65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76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17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484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5529B-D6A2-4461-BB32-EDA41942DB33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4373F-17A3-4E54-9249-32A9FEFE2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19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568960"/>
            <a:ext cx="10058400" cy="539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712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41382"/>
            <a:ext cx="10515600" cy="5835581"/>
          </a:xfrm>
        </p:spPr>
      </p:pic>
    </p:spTree>
    <p:extLst>
      <p:ext uri="{BB962C8B-B14F-4D97-AF65-F5344CB8AC3E}">
        <p14:creationId xmlns:p14="http://schemas.microsoft.com/office/powerpoint/2010/main" val="1561197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515599" cy="5555171"/>
          </a:xfrm>
        </p:spPr>
      </p:pic>
    </p:spTree>
    <p:extLst>
      <p:ext uri="{BB962C8B-B14F-4D97-AF65-F5344CB8AC3E}">
        <p14:creationId xmlns:p14="http://schemas.microsoft.com/office/powerpoint/2010/main" val="3720603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515600" cy="5527739"/>
          </a:xfrm>
        </p:spPr>
      </p:pic>
    </p:spTree>
    <p:extLst>
      <p:ext uri="{BB962C8B-B14F-4D97-AF65-F5344CB8AC3E}">
        <p14:creationId xmlns:p14="http://schemas.microsoft.com/office/powerpoint/2010/main" val="3963782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515600" cy="5811838"/>
          </a:xfrm>
        </p:spPr>
      </p:pic>
    </p:spTree>
    <p:extLst>
      <p:ext uri="{BB962C8B-B14F-4D97-AF65-F5344CB8AC3E}">
        <p14:creationId xmlns:p14="http://schemas.microsoft.com/office/powerpoint/2010/main" val="2298448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515600" cy="5807625"/>
          </a:xfrm>
        </p:spPr>
      </p:pic>
    </p:spTree>
    <p:extLst>
      <p:ext uri="{BB962C8B-B14F-4D97-AF65-F5344CB8AC3E}">
        <p14:creationId xmlns:p14="http://schemas.microsoft.com/office/powerpoint/2010/main" val="2871724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</cp:revision>
  <dcterms:created xsi:type="dcterms:W3CDTF">2025-12-29T12:52:21Z</dcterms:created>
  <dcterms:modified xsi:type="dcterms:W3CDTF">2025-12-29T13:00:47Z</dcterms:modified>
</cp:coreProperties>
</file>

<file path=docProps/thumbnail.jpeg>
</file>